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4DBA62-A400-41F0-BF96-DC673CA7E3ED}" type="datetimeFigureOut">
              <a:rPr lang="pt-BR" smtClean="0"/>
              <a:pPr/>
              <a:t>28/11/2017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9DA87E-2466-4612-9342-8957F0E08BA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Artistas italianos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 smtClean="0"/>
              <a:t>Luis Felipe e Breno Lessa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michelangelo tartarugas ni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3" cy="3334012"/>
          </a:xfrm>
          <a:prstGeom prst="rect">
            <a:avLst/>
          </a:prstGeom>
          <a:noFill/>
        </p:spPr>
      </p:pic>
      <p:pic>
        <p:nvPicPr>
          <p:cNvPr id="15364" name="Picture 4" descr="Resultado de imagem para michelang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4355976" cy="350100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580112" y="112474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 M</a:t>
            </a:r>
            <a:r>
              <a:rPr lang="pt-BR" sz="3200" dirty="0" smtClean="0"/>
              <a:t>ichelangelo</a:t>
            </a:r>
            <a:endParaRPr lang="pt-BR" sz="3200" dirty="0"/>
          </a:p>
        </p:txBody>
      </p:sp>
      <p:pic>
        <p:nvPicPr>
          <p:cNvPr id="53250" name="Picture 2" descr="Resultado de imagem para michelangelo artis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283968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276584"/>
          </a:xfrm>
          <a:prstGeom prst="rect">
            <a:avLst/>
          </a:prstGeom>
          <a:noFill/>
        </p:spPr>
      </p:pic>
      <p:sp>
        <p:nvSpPr>
          <p:cNvPr id="16396" name="AutoShape 12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EAAIDBQYBBwj/xABDEAACAQMDAQUGAwQGCQUAAAABAgMABBEFEiExBhNBUWEUInGBkaEyscEVI0LRM1Jyk+HwBxZzg5Ky0uLxJCVTVGL/xAAZAQADAQEBAAAAAAAAAAAAAAABAgMABQT/xAAhEQACAgICAwEBAQAAAAAAAAAAAQIRAyESMSJBURNhBP/aAAwDAQACEQMRAD8ACMNNMAo1k9KaE9K9NErAu4weprvc0Z3eTXe79KZIAKsHqad3HqaKCelO2UTWB9x6mkLfFGhK6EomsCMAA8ajMFWBSmbK1ABY7dndUVSWY4AHia1GmaRZ2a95dAT3HkOQnjgDz5HNUglW0AZT+/fhMfwjz+tRSTSYKyTd3u3AJjOOfIZPQDw8K8f+jI74xPVixWrZsmv4EYjMfukDhgfEcfSoG1KE5LSLhs5IBIB3fD/PNZrmdSSlwxBJUFQvPXnJHHTBGaTQsEKd224kYBmAOByTjFeLZ6eJdXy2F9hZlVJOR3idQc/cUqoirpGVEdwSMjgBgPInBz9vOlTRnOOkxXii+0EOnPSmhKLkSo1Wusc8H2UybckbMkZkYDIQHBPpRbJ6VUy6ofaTHHAxjEip3pB24PUjz5z9KWUlHsKTfQVayxXUQlhbI6EEYKnxBHgR5URsqpv5JIJzcQ29xHcYG51gdoZgPByBgcdG6jHQirXS7uLUYd0QKyADfEw95T+o9RxWjkjIzg0O2elR3GoWVnbyLLA8k4IwRJwFIPQDqcjxo3u8HpzVXqgs47lJ7gASxx5VypIIyfXB8frS5nUdBx02ExlZYklQEK67hmuMuASeABk1HpN4L4Trj3omAJHRgRkEUeY/McVSErimLJU6MxFcS6lcLMWeG3YYRFOGZcHkt4dOg9asrBbeymlMcipvCgKpPUDHTx4AqvsbczQxANtjCkKfEjk9Pr/jV1p1nDOG9mPfgZB54z4/h6VyMsrbOtjilFHO+jLsxQ4c494Yz6nOKj71WZm2ju8Bclx4eHX4VaR2qGQpAkRAP8Iyo48T/L61K9rcWxDju3Vxu2bQAB0wMD881GkPzKu3mVXOUYIQM7Pe5Hw+NKrGNIpSUZYy5OdjKAQfhz9qVbQbJpYqg7qrSSMYyepqHuxXbs4pXupjRnxnaCaytrO5uX7+SGNX/o8gdXIA5+5+Fa7VZo7OwnmkOAFx8zwPuawzIddu0s4ysbGQKzMhJiUD08c4+o5qObbSLY9Js0HtYeH2YS+53gDYbIz/AOPzoTV44/Z0itGlgYIQDE5UjOOQQc/LpUWhaXFBcyWxlZ5Ld3Vm8ZAHwM/nROosNJtlvJo++uZHC2kIGS58XwfADz9PSvH1Kj0arZX3WoX9po6Q2SyTFZFjLPK3epKf4VxyQOB7xP2NVnaTVdX1CZNOuoI47xYwZO5bOOOd2BjPTpxU+kwXFo11Pe9JmEgheVSiHrk84LDj4ADBq1AjnvzOkSGWRh30hQ73xxlj5YHAxVXJUSUR3YGwktdOuTO2WMwUDyAUH5fiNavT5LKbVhplw5SeSAywnjBIOMH8/kaqtAt5bN7iK5kXjapJ6swzyeMcrtOfX40FqlrNc9pba4EataRNEGk3DGMsW8emD96u5pYtE1C8my7bSUt7kINzsuVBik3K3XqSPc64xljRFno0VuuxQqRsSxjEfDE8+9knJ+fwxRMVwjsTb3FsAeihefzojbckA97GB4e4f51y5zb6OjFaO7HUBVdeB4qf50+eS4kCgyjAHOQTuPPPX1pm2b/5oz/uz/OmSCSN9s11CpIztKHcflnNJsbQNdWomjAlEbY6AxdPUZPHxpVT6realLrlpp1vKbaCZS/tGz3nIB42k5A48cUqZRlXYvJfDRNHxUeyj2T3elQFMk8V2jlAkkKyK0cih0YFWVhkMD1BHlQsOg6bCQ1paRW8gXarxLjHy+f+cCrTu/SpRHx0rOgGDurI22t3kjyunv7sqPxbvexny560Lq1wzXq3EjZd04byXPQeQovt28ttrttmN2jnt9se0HG5WJb7EVnZ2KShpXUgDIwcj4V4px8meyDuKYal1b3d6IzslZHbdGRypHGcV29ntHvTNY3ttbtF7sZzlc+IZT1HOPy6cRpIILe51CRMGKE7XAwSfCq23ESwpvVHfux3hKjr40qQS+s9aiuJVty0auPedUlLLjA6E849DzU63ns8xhBGB6+n+NZ2Qq4RoVSOaPLI4H2PmDU9jf293llI3DqD+tBxGX9Lx5ozlCcNzRlhrhNlPaXE7J7hEUq/iU4OOv1+VZy7uCJ2AIJovs5aWmo3ssGogNaxw95ICxUZyAOQR5mklFVbHT+Gqt7y1NhHYyauwutgBnZcls8E9ev6kUZoFrFY2HcwXMkwwu5nkLe/jBAz8Kqr3s1oUtgXtrG3gkKs8c9vGFZTgkHI+XFB9j73ubq4sdQn9/d3Y3cbpVO04Hr1+VS1KLcRtp+RZ6i+7tfoxyFISUZP9k0qZrhWLtLorldyqJCwx6UqV9Ib2bEqu0dRTDGPCi5EGAfSowo8hXWTOZQPs8qcdka5dgo8yaJEYz0rL9vHb9nRxxN3chn2ZVuSCv8AjWlKkZRtmd7adp7a6dLG2jjlWJwe9YdXxj3fuKzV7Y39vpr6m2lTNAhBLyptQAkAEgkEjnqBjzr2DRuz2naPCiW1pGJguHmIy7HxJJ5+VHXVpDdW0ttcRK8UqlHUjggjBpeF9j/pWkj5/i1rU7iBrOK2S7D8bDB3h6+AA9aeYdciR0k0W4BkxhvZZARjyrV9mrL/AFT/ANIn7OllLRXCvDFIR+IMA6Z+mPjXq4X0oKCC50z56ttO1u4O210m8d//AMwt+Z4FR6bY3Qu5I+5YXcbYaIEEkfxDjjIr6IZAR0rxixgN/ZarcxkJIl1HKpZsYyXyD8j9qTJ4j425FTqk4s1AV97N+Hdzx58fOr3shZJJ2V1fUJXDSXB7vnqoTn7lvsKNtOy9lr+ntDNOsV9GxaOaNt20E9GHiM59RnihdD7zRzc6HdheSI5oySMnOAyn1zn4VCbTjSLRvlbNNp5WPQIFXAHs+T8SnNSaboKJrLai1y0kmWIUoOrE/cc812ULb6cYkXCRxMFGeg24rE6v2w1O6nntbQpbWylkbujlpQM4JbqAc9B9TXnxpyuiuSlVms1u4t5+1OlQQzRPNCXWRVk/ASOA3qaVYjsKFTWbQbc/vTwf7JrtHJHjSFi21Z61O2oLZTXC3qFoombaB5DPFRaFqVxPFcm9lEjLJtgQqEyuB/FnBJOfKvGotRuo9xt57mICURho5iPAnoPhRlp2i1O2RHgup40ODtOGAyDjrn+q1Xipx6ZN8JdntM15cWtm08lmd4/CgkBJJIA6fHPyrO9t1U+zSvd9xD7RtLmPeoLJGVJPh0+9Y+HXdflhjlSd2UnKpsGMkDHGKtbbtLqoSeO7t0u4ZUCyxtDvUYAHI+ABpnKXsHBdo9C0269r060uuolRcnp8TijME5xzisN2S1adZO4khuk0+NUSFHj4U+OOM9PzrRakBqdsIRJcW7Nx+6bwBBP5fc0/7JIm8WzN9vILVdf0C/Esazrcd3Jz0A95Sfgc/Wrz/WGO0/8ATzI7zRnYzLgAkHGfSsjPos13qEVrB7WqiRsXNwryDpycHGB4cVqDoWnMzF7eVnbklpHyT59ajPO/RaOKHT2R6h22tbO3aUWU0oXGQGUcZxXnWmy91YX8CoWaeaNVGOuN335FbzUOzdkbWVIYHXK4De8Qv14NVXZ/TZrm+Iaxlit7XPdBoiC5YHnOOcY/Kh+nKOw8YxfiXHZzS00qFYsBpmbMsn9Y46fAVW9rrJEnsdSRcyRyBHx1YfiHPpg/X0rUw204mybeXBY4Ow1Ta9pd/qMkFtHBdRxq4JlSIk5PHljABNQjy5WyjqtGT0ntXNq+tmzls4FtpN4VIwd8YweWOefXI8+lY9PPAzs5xXtV9YQaZo95MlqqTLasDNswWO0jPz/WvGWwGbjwP616cdO6RKVsuOwuf2zaBcZMx5x6GlTuw4xrdn/t+foaVSzLyGh0NWyt4meTepU3bSKm3wMTKq/EE5qOLT4TbbRMvurGudhP4YpEz885+VWl3ZT2tzNFch4WNzcXKLIm0mN4tkeOPE548K4dIvjZvHHFJuaNB+MDBFsV8/NsVZ2Kq9BgudJW2jhuSECIA20Nu/CozkegrW9iYbLUxeiFZFihkQqquyjlfIHr7vjWH1HRJ755V79FXcB3jOchd+cfTP1rZ9jp7bQIJbaYLteZmaSOTnbk4BHpk+NBV7NK60bZNMgQkqZ1+E78/epfYY/F5/75/wCdCDXtLOcXJbB6925/So27QaWNwaSQY6Hu259RgetPcSFSC5NKtZCO8RnHk0jH9a5+xdPHAtk+BJ5+9V47RacTgmYBfHYSKbN2j04RlkgnmOeAEAyPixFC4hqZZjSrVFISBV44IyMV2HS7LhzbQlzyTt61Xrr+mtCdyyxMQR3bJyPpkV0a/pohXajnPUFeKycQVIt/YrX/AOvF/wAApjWVnj+ghwPQVXPremldpUFSOm0frQE+r6euVjsoyv4QoMan18ftWcohUZAv+kSewsOy928ccAkciD92AGG4+P3rxIYdmGP4STx6mvau0CWGs9nbvT4kt0lnj2xPIq7UYEEE4z5eteT6npU2l6o1lNJGztbmQNGSQR73HIH9WtFr0OrXY7si4jv43/Dtcnk9ODSpvZ8jL3LoGSB1d0xwwyOKVJNb6KR6NBLcu5JbuwT1wgyajM0nVSHbw7wFl+YyMj0pUqITkMl0bmSSSRWZ1CrDBFtTgYAwSfH186tLHTNXuvflt7BGUe8vft/0n86VKkmwpBg0bU1OVtrX+/Yj/kqq1u4vtNuEh/ZE0p7sNmE7xgk+IHXg12lSwSbA5NFXHrt5NbvLHoN28KElmDdPPwqFO1zAD/2m468Zf/tpUqpxj8ByYQe0d4wDfsK5Ac7QxPien8PxpPqmsW3epLoMmEw3Lge6RkdeT08PKlSrcY/AOT+nLXtDfXk8ELaZJbJNlVlcnAIXjw8wB86t5HvSBLJJbpnJ24JwftSpVOeuikVfYTA94tqsq3EQUA5/cMc8Y/relYXWru4m1679omUyRExBkGAVGf5mlSpsLtsXIqFoEoWzu4yP6QAfDBB/SlSpVWT2LF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98" name="AutoShape 14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EAAIDBQYBBwj/xABDEAACAQMDAQUGAwQGCQUAAAABAgMABBEFEiExBhNBUWEUInGBkaEyscEVI0LRM1Jyk+HwBxZzg5Ky0uLxJCVTVGL/xAAZAQADAQEBAAAAAAAAAAAAAAABAgMABQT/xAAhEQACAgICAwEBAQAAAAAAAAAAAQIRAyESMSJBURNhBP/aAAwDAQACEQMRAD8ACMNNMAo1k9KaE9K9NErAu4weprvc0Z3eTXe79KZIAKsHqad3HqaKCelO2UTWB9x6mkLfFGhK6EomsCMAA8ajMFWBSmbK1ABY7dndUVSWY4AHia1GmaRZ2a95dAT3HkOQnjgDz5HNUglW0AZT+/fhMfwjz+tRSTSYKyTd3u3AJjOOfIZPQDw8K8f+jI74xPVixWrZsmv4EYjMfukDhgfEcfSoG1KE5LSLhs5IBIB3fD/PNZrmdSSlwxBJUFQvPXnJHHTBGaTQsEKd224kYBmAOByTjFeLZ6eJdXy2F9hZlVJOR3idQc/cUqoirpGVEdwSMjgBgPInBz9vOlTRnOOkxXii+0EOnPSmhKLkSo1Wusc8H2UybckbMkZkYDIQHBPpRbJ6VUy6ofaTHHAxjEip3pB24PUjz5z9KWUlHsKTfQVayxXUQlhbI6EEYKnxBHgR5URsqpv5JIJzcQ29xHcYG51gdoZgPByBgcdG6jHQirXS7uLUYd0QKyADfEw95T+o9RxWjkjIzg0O2elR3GoWVnbyLLA8k4IwRJwFIPQDqcjxo3u8HpzVXqgs47lJ7gASxx5VypIIyfXB8frS5nUdBx02ExlZYklQEK67hmuMuASeABk1HpN4L4Trj3omAJHRgRkEUeY/McVSErimLJU6MxFcS6lcLMWeG3YYRFOGZcHkt4dOg9asrBbeymlMcipvCgKpPUDHTx4AqvsbczQxANtjCkKfEjk9Pr/jV1p1nDOG9mPfgZB54z4/h6VyMsrbOtjilFHO+jLsxQ4c494Yz6nOKj71WZm2ju8Bclx4eHX4VaR2qGQpAkRAP8Iyo48T/L61K9rcWxDju3Vxu2bQAB0wMD881GkPzKu3mVXOUYIQM7Pe5Hw+NKrGNIpSUZYy5OdjKAQfhz9qVbQbJpYqg7qrSSMYyepqHuxXbs4pXupjRnxnaCaytrO5uX7+SGNX/o8gdXIA5+5+Fa7VZo7OwnmkOAFx8zwPuawzIddu0s4ysbGQKzMhJiUD08c4+o5qObbSLY9Js0HtYeH2YS+53gDYbIz/AOPzoTV44/Z0itGlgYIQDE5UjOOQQc/LpUWhaXFBcyWxlZ5Ld3Vm8ZAHwM/nROosNJtlvJo++uZHC2kIGS58XwfADz9PSvH1Kj0arZX3WoX9po6Q2SyTFZFjLPK3epKf4VxyQOB7xP2NVnaTVdX1CZNOuoI47xYwZO5bOOOd2BjPTpxU+kwXFo11Pe9JmEgheVSiHrk84LDj4ADBq1AjnvzOkSGWRh30hQ73xxlj5YHAxVXJUSUR3YGwktdOuTO2WMwUDyAUH5fiNavT5LKbVhplw5SeSAywnjBIOMH8/kaqtAt5bN7iK5kXjapJ6swzyeMcrtOfX40FqlrNc9pba4EataRNEGk3DGMsW8emD96u5pYtE1C8my7bSUt7kINzsuVBik3K3XqSPc64xljRFno0VuuxQqRsSxjEfDE8+9knJ+fwxRMVwjsTb3FsAeihefzojbckA97GB4e4f51y5zb6OjFaO7HUBVdeB4qf50+eS4kCgyjAHOQTuPPPX1pm2b/5oz/uz/OmSCSN9s11CpIztKHcflnNJsbQNdWomjAlEbY6AxdPUZPHxpVT6realLrlpp1vKbaCZS/tGz3nIB42k5A48cUqZRlXYvJfDRNHxUeyj2T3elQFMk8V2jlAkkKyK0cih0YFWVhkMD1BHlQsOg6bCQ1paRW8gXarxLjHy+f+cCrTu/SpRHx0rOgGDurI22t3kjyunv7sqPxbvexny560Lq1wzXq3EjZd04byXPQeQovt28ttrttmN2jnt9se0HG5WJb7EVnZ2KShpXUgDIwcj4V4px8meyDuKYal1b3d6IzslZHbdGRypHGcV29ntHvTNY3ttbtF7sZzlc+IZT1HOPy6cRpIILe51CRMGKE7XAwSfCq23ESwpvVHfux3hKjr40qQS+s9aiuJVty0auPedUlLLjA6E849DzU63ns8xhBGB6+n+NZ2Qq4RoVSOaPLI4H2PmDU9jf293llI3DqD+tBxGX9Lx5ozlCcNzRlhrhNlPaXE7J7hEUq/iU4OOv1+VZy7uCJ2AIJovs5aWmo3ssGogNaxw95ICxUZyAOQR5mklFVbHT+Gqt7y1NhHYyauwutgBnZcls8E9ev6kUZoFrFY2HcwXMkwwu5nkLe/jBAz8Kqr3s1oUtgXtrG3gkKs8c9vGFZTgkHI+XFB9j73ubq4sdQn9/d3Y3cbpVO04Hr1+VS1KLcRtp+RZ6i+7tfoxyFISUZP9k0qZrhWLtLorldyqJCwx6UqV9Ib2bEqu0dRTDGPCi5EGAfSowo8hXWTOZQPs8qcdka5dgo8yaJEYz0rL9vHb9nRxxN3chn2ZVuSCv8AjWlKkZRtmd7adp7a6dLG2jjlWJwe9YdXxj3fuKzV7Y39vpr6m2lTNAhBLyptQAkAEgkEjnqBjzr2DRuz2naPCiW1pGJguHmIy7HxJJ5+VHXVpDdW0ttcRK8UqlHUjggjBpeF9j/pWkj5/i1rU7iBrOK2S7D8bDB3h6+AA9aeYdciR0k0W4BkxhvZZARjyrV9mrL/AFT/ANIn7OllLRXCvDFIR+IMA6Z+mPjXq4X0oKCC50z56ttO1u4O210m8d//AMwt+Z4FR6bY3Qu5I+5YXcbYaIEEkfxDjjIr6IZAR0rxixgN/ZarcxkJIl1HKpZsYyXyD8j9qTJ4j425FTqk4s1AV97N+Hdzx58fOr3shZJJ2V1fUJXDSXB7vnqoTn7lvsKNtOy9lr+ntDNOsV9GxaOaNt20E9GHiM59RnihdD7zRzc6HdheSI5oySMnOAyn1zn4VCbTjSLRvlbNNp5WPQIFXAHs+T8SnNSaboKJrLai1y0kmWIUoOrE/cc812ULb6cYkXCRxMFGeg24rE6v2w1O6nntbQpbWylkbujlpQM4JbqAc9B9TXnxpyuiuSlVms1u4t5+1OlQQzRPNCXWRVk/ASOA3qaVYjsKFTWbQbc/vTwf7JrtHJHjSFi21Z61O2oLZTXC3qFoombaB5DPFRaFqVxPFcm9lEjLJtgQqEyuB/FnBJOfKvGotRuo9xt57mICURho5iPAnoPhRlp2i1O2RHgup40ODtOGAyDjrn+q1Xipx6ZN8JdntM15cWtm08lmd4/CgkBJJIA6fHPyrO9t1U+zSvd9xD7RtLmPeoLJGVJPh0+9Y+HXdflhjlSd2UnKpsGMkDHGKtbbtLqoSeO7t0u4ZUCyxtDvUYAHI+ABpnKXsHBdo9C0269r060uuolRcnp8TijME5xzisN2S1adZO4khuk0+NUSFHj4U+OOM9PzrRakBqdsIRJcW7Nx+6bwBBP5fc0/7JIm8WzN9vILVdf0C/Esazrcd3Jz0A95Sfgc/Wrz/WGO0/8ATzI7zRnYzLgAkHGfSsjPos13qEVrB7WqiRsXNwryDpycHGB4cVqDoWnMzF7eVnbklpHyT59ajPO/RaOKHT2R6h22tbO3aUWU0oXGQGUcZxXnWmy91YX8CoWaeaNVGOuN335FbzUOzdkbWVIYHXK4De8Qv14NVXZ/TZrm+Iaxlit7XPdBoiC5YHnOOcY/Kh+nKOw8YxfiXHZzS00qFYsBpmbMsn9Y46fAVW9rrJEnsdSRcyRyBHx1YfiHPpg/X0rUw204mybeXBY4Ow1Ta9pd/qMkFtHBdRxq4JlSIk5PHljABNQjy5WyjqtGT0ntXNq+tmzls4FtpN4VIwd8YweWOefXI8+lY9PPAzs5xXtV9YQaZo95MlqqTLasDNswWO0jPz/WvGWwGbjwP616cdO6RKVsuOwuf2zaBcZMx5x6GlTuw4xrdn/t+foaVSzLyGh0NWyt4meTepU3bSKm3wMTKq/EE5qOLT4TbbRMvurGudhP4YpEz885+VWl3ZT2tzNFch4WNzcXKLIm0mN4tkeOPE548K4dIvjZvHHFJuaNB+MDBFsV8/NsVZ2Kq9BgudJW2jhuSECIA20Nu/CozkegrW9iYbLUxeiFZFihkQqquyjlfIHr7vjWH1HRJ755V79FXcB3jOchd+cfTP1rZ9jp7bQIJbaYLteZmaSOTnbk4BHpk+NBV7NK60bZNMgQkqZ1+E78/epfYY/F5/75/wCdCDXtLOcXJbB6925/So27QaWNwaSQY6Hu259RgetPcSFSC5NKtZCO8RnHk0jH9a5+xdPHAtk+BJ5+9V47RacTgmYBfHYSKbN2j04RlkgnmOeAEAyPixFC4hqZZjSrVFISBV44IyMV2HS7LhzbQlzyTt61Xrr+mtCdyyxMQR3bJyPpkV0a/pohXajnPUFeKycQVIt/YrX/AOvF/wAApjWVnj+ghwPQVXPremldpUFSOm0frQE+r6euVjsoyv4QoMan18ftWcohUZAv+kSewsOy928ccAkciD92AGG4+P3rxIYdmGP4STx6mvau0CWGs9nbvT4kt0lnj2xPIq7UYEEE4z5eteT6npU2l6o1lNJGztbmQNGSQR73HIH9WtFr0OrXY7si4jv43/Dtcnk9ODSpvZ8jL3LoGSB1d0xwwyOKVJNb6KR6NBLcu5JbuwT1wgyajM0nVSHbw7wFl+YyMj0pUqITkMl0bmSSSRWZ1CrDBFtTgYAwSfH186tLHTNXuvflt7BGUe8vft/0n86VKkmwpBg0bU1OVtrX+/Yj/kqq1u4vtNuEh/ZE0p7sNmE7xgk+IHXg12lSwSbA5NFXHrt5NbvLHoN28KElmDdPPwqFO1zAD/2m468Zf/tpUqpxj8ByYQe0d4wDfsK5Ac7QxPien8PxpPqmsW3epLoMmEw3Lge6RkdeT08PKlSrcY/AOT+nLXtDfXk8ELaZJbJNlVlcnAIXjw8wB86t5HvSBLJJbpnJ24JwftSpVOeuikVfYTA94tqsq3EQUA5/cMc8Y/relYXWru4m1679omUyRExBkGAVGf5mlSpsLtsXIqFoEoWzu4yP6QAfDBB/SlSpVWT2LF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0" name="AutoShape 16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EAAIDBQYBBwj/xABDEAACAQMDAQUGAwQGCQUAAAABAgMABBEFEiExBhNBUWEUInGBkaEyscEVI0LRM1Jyk+HwBxZzg5Ky0uLxJCVTVGL/xAAZAQADAQEBAAAAAAAAAAAAAAABAgMABQT/xAAhEQACAgICAwEBAQAAAAAAAAAAAQIRAyESMSJBURNhBP/aAAwDAQACEQMRAD8ACMNNMAo1k9KaE9K9NErAu4weprvc0Z3eTXe79KZIAKsHqad3HqaKCelO2UTWB9x6mkLfFGhK6EomsCMAA8ajMFWBSmbK1ABY7dndUVSWY4AHia1GmaRZ2a95dAT3HkOQnjgDz5HNUglW0AZT+/fhMfwjz+tRSTSYKyTd3u3AJjOOfIZPQDw8K8f+jI74xPVixWrZsmv4EYjMfukDhgfEcfSoG1KE5LSLhs5IBIB3fD/PNZrmdSSlwxBJUFQvPXnJHHTBGaTQsEKd224kYBmAOByTjFeLZ6eJdXy2F9hZlVJOR3idQc/cUqoirpGVEdwSMjgBgPInBz9vOlTRnOOkxXii+0EOnPSmhKLkSo1Wusc8H2UybckbMkZkYDIQHBPpRbJ6VUy6ofaTHHAxjEip3pB24PUjz5z9KWUlHsKTfQVayxXUQlhbI6EEYKnxBHgR5URsqpv5JIJzcQ29xHcYG51gdoZgPByBgcdG6jHQirXS7uLUYd0QKyADfEw95T+o9RxWjkjIzg0O2elR3GoWVnbyLLA8k4IwRJwFIPQDqcjxo3u8HpzVXqgs47lJ7gASxx5VypIIyfXB8frS5nUdBx02ExlZYklQEK67hmuMuASeABk1HpN4L4Trj3omAJHRgRkEUeY/McVSErimLJU6MxFcS6lcLMWeG3YYRFOGZcHkt4dOg9asrBbeymlMcipvCgKpPUDHTx4AqvsbczQxANtjCkKfEjk9Pr/jV1p1nDOG9mPfgZB54z4/h6VyMsrbOtjilFHO+jLsxQ4c494Yz6nOKj71WZm2ju8Bclx4eHX4VaR2qGQpAkRAP8Iyo48T/L61K9rcWxDju3Vxu2bQAB0wMD881GkPzKu3mVXOUYIQM7Pe5Hw+NKrGNIpSUZYy5OdjKAQfhz9qVbQbJpYqg7qrSSMYyepqHuxXbs4pXupjRnxnaCaytrO5uX7+SGNX/o8gdXIA5+5+Fa7VZo7OwnmkOAFx8zwPuawzIddu0s4ysbGQKzMhJiUD08c4+o5qObbSLY9Js0HtYeH2YS+53gDYbIz/AOPzoTV44/Z0itGlgYIQDE5UjOOQQc/LpUWhaXFBcyWxlZ5Ld3Vm8ZAHwM/nROosNJtlvJo++uZHC2kIGS58XwfADz9PSvH1Kj0arZX3WoX9po6Q2SyTFZFjLPK3epKf4VxyQOB7xP2NVnaTVdX1CZNOuoI47xYwZO5bOOOd2BjPTpxU+kwXFo11Pe9JmEgheVSiHrk84LDj4ADBq1AjnvzOkSGWRh30hQ73xxlj5YHAxVXJUSUR3YGwktdOuTO2WMwUDyAUH5fiNavT5LKbVhplw5SeSAywnjBIOMH8/kaqtAt5bN7iK5kXjapJ6swzyeMcrtOfX40FqlrNc9pba4EataRNEGk3DGMsW8emD96u5pYtE1C8my7bSUt7kINzsuVBik3K3XqSPc64xljRFno0VuuxQqRsSxjEfDE8+9knJ+fwxRMVwjsTb3FsAeihefzojbckA97GB4e4f51y5zb6OjFaO7HUBVdeB4qf50+eS4kCgyjAHOQTuPPPX1pm2b/5oz/uz/OmSCSN9s11CpIztKHcflnNJsbQNdWomjAlEbY6AxdPUZPHxpVT6realLrlpp1vKbaCZS/tGz3nIB42k5A48cUqZRlXYvJfDRNHxUeyj2T3elQFMk8V2jlAkkKyK0cih0YFWVhkMD1BHlQsOg6bCQ1paRW8gXarxLjHy+f+cCrTu/SpRHx0rOgGDurI22t3kjyunv7sqPxbvexny560Lq1wzXq3EjZd04byXPQeQovt28ttrttmN2jnt9se0HG5WJb7EVnZ2KShpXUgDIwcj4V4px8meyDuKYal1b3d6IzslZHbdGRypHGcV29ntHvTNY3ttbtF7sZzlc+IZT1HOPy6cRpIILe51CRMGKE7XAwSfCq23ESwpvVHfux3hKjr40qQS+s9aiuJVty0auPedUlLLjA6E849DzU63ns8xhBGB6+n+NZ2Qq4RoVSOaPLI4H2PmDU9jf293llI3DqD+tBxGX9Lx5ozlCcNzRlhrhNlPaXE7J7hEUq/iU4OOv1+VZy7uCJ2AIJovs5aWmo3ssGogNaxw95ICxUZyAOQR5mklFVbHT+Gqt7y1NhHYyauwutgBnZcls8E9ev6kUZoFrFY2HcwXMkwwu5nkLe/jBAz8Kqr3s1oUtgXtrG3gkKs8c9vGFZTgkHI+XFB9j73ubq4sdQn9/d3Y3cbpVO04Hr1+VS1KLcRtp+RZ6i+7tfoxyFISUZP9k0qZrhWLtLorldyqJCwx6UqV9Ib2bEqu0dRTDGPCi5EGAfSowo8hXWTOZQPs8qcdka5dgo8yaJEYz0rL9vHb9nRxxN3chn2ZVuSCv8AjWlKkZRtmd7adp7a6dLG2jjlWJwe9YdXxj3fuKzV7Y39vpr6m2lTNAhBLyptQAkAEgkEjnqBjzr2DRuz2naPCiW1pGJguHmIy7HxJJ5+VHXVpDdW0ttcRK8UqlHUjggjBpeF9j/pWkj5/i1rU7iBrOK2S7D8bDB3h6+AA9aeYdciR0k0W4BkxhvZZARjyrV9mrL/AFT/ANIn7OllLRXCvDFIR+IMA6Z+mPjXq4X0oKCC50z56ttO1u4O210m8d//AMwt+Z4FR6bY3Qu5I+5YXcbYaIEEkfxDjjIr6IZAR0rxixgN/ZarcxkJIl1HKpZsYyXyD8j9qTJ4j425FTqk4s1AV97N+Hdzx58fOr3shZJJ2V1fUJXDSXB7vnqoTn7lvsKNtOy9lr+ntDNOsV9GxaOaNt20E9GHiM59RnihdD7zRzc6HdheSI5oySMnOAyn1zn4VCbTjSLRvlbNNp5WPQIFXAHs+T8SnNSaboKJrLai1y0kmWIUoOrE/cc812ULb6cYkXCRxMFGeg24rE6v2w1O6nntbQpbWylkbujlpQM4JbqAc9B9TXnxpyuiuSlVms1u4t5+1OlQQzRPNCXWRVk/ASOA3qaVYjsKFTWbQbc/vTwf7JrtHJHjSFi21Z61O2oLZTXC3qFoombaB5DPFRaFqVxPFcm9lEjLJtgQqEyuB/FnBJOfKvGotRuo9xt57mICURho5iPAnoPhRlp2i1O2RHgup40ODtOGAyDjrn+q1Xipx6ZN8JdntM15cWtm08lmd4/CgkBJJIA6fHPyrO9t1U+zSvd9xD7RtLmPeoLJGVJPh0+9Y+HXdflhjlSd2UnKpsGMkDHGKtbbtLqoSeO7t0u4ZUCyxtDvUYAHI+ABpnKXsHBdo9C0269r060uuolRcnp8TijME5xzisN2S1adZO4khuk0+NUSFHj4U+OOM9PzrRakBqdsIRJcW7Nx+6bwBBP5fc0/7JIm8WzN9vILVdf0C/Esazrcd3Jz0A95Sfgc/Wrz/WGO0/8ATzI7zRnYzLgAkHGfSsjPos13qEVrB7WqiRsXNwryDpycHGB4cVqDoWnMzF7eVnbklpHyT59ajPO/RaOKHT2R6h22tbO3aUWU0oXGQGUcZxXnWmy91YX8CoWaeaNVGOuN335FbzUOzdkbWVIYHXK4De8Qv14NVXZ/TZrm+Iaxlit7XPdBoiC5YHnOOcY/Kh+nKOw8YxfiXHZzS00qFYsBpmbMsn9Y46fAVW9rrJEnsdSRcyRyBHx1YfiHPpg/X0rUw204mybeXBY4Ow1Ta9pd/qMkFtHBdRxq4JlSIk5PHljABNQjy5WyjqtGT0ntXNq+tmzls4FtpN4VIwd8YweWOefXI8+lY9PPAzs5xXtV9YQaZo95MlqqTLasDNswWO0jPz/WvGWwGbjwP616cdO6RKVsuOwuf2zaBcZMx5x6GlTuw4xrdn/t+foaVSzLyGh0NWyt4meTepU3bSKm3wMTKq/EE5qOLT4TbbRMvurGudhP4YpEz885+VWl3ZT2tzNFch4WNzcXKLIm0mN4tkeOPE548K4dIvjZvHHFJuaNB+MDBFsV8/NsVZ2Kq9BgudJW2jhuSECIA20Nu/CozkegrW9iYbLUxeiFZFihkQqquyjlfIHr7vjWH1HRJ755V79FXcB3jOchd+cfTP1rZ9jp7bQIJbaYLteZmaSOTnbk4BHpk+NBV7NK60bZNMgQkqZ1+E78/epfYY/F5/75/wCdCDXtLOcXJbB6925/So27QaWNwaSQY6Hu259RgetPcSFSC5NKtZCO8RnHk0jH9a5+xdPHAtk+BJ5+9V47RacTgmYBfHYSKbN2j04RlkgnmOeAEAyPixFC4hqZZjSrVFISBV44IyMV2HS7LhzbQlzyTt61Xrr+mtCdyyxMQR3bJyPpkV0a/pohXajnPUFeKycQVIt/YrX/AOvF/wAApjWVnj+ghwPQVXPremldpUFSOm0frQE+r6euVjsoyv4QoMan18ftWcohUZAv+kSewsOy928ccAkciD92AGG4+P3rxIYdmGP4STx6mvau0CWGs9nbvT4kt0lnj2xPIq7UYEEE4z5eteT6npU2l6o1lNJGztbmQNGSQR73HIH9WtFr0OrXY7si4jv43/Dtcnk9ODSpvZ8jL3LoGSB1d0xwwyOKVJNb6KR6NBLcu5JbuwT1wgyajM0nVSHbw7wFl+YyMj0pUqITkMl0bmSSSRWZ1CrDBFtTgYAwSfH186tLHTNXuvflt7BGUe8vft/0n86VKkmwpBg0bU1OVtrX+/Yj/kqq1u4vtNuEh/ZE0p7sNmE7xgk+IHXg12lSwSbA5NFXHrt5NbvLHoN28KElmDdPPwqFO1zAD/2m468Zf/tpUqpxj8ByYQe0d4wDfsK5Ac7QxPien8PxpPqmsW3epLoMmEw3Lge6RkdeT08PKlSrcY/AOT+nLXtDfXk8ELaZJbJNlVlcnAIXjw8wB86t5HvSBLJJbpnJ24JwftSpVOeuikVfYTA94tqsq3EQUA5/cMc8Y/relYXWru4m1679omUyRExBkGAVGf5mlSpsLtsXIqFoEoWzu4yP6QAfDBB/SlSpVWT2LF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2" name="AutoShape 18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EAAIDBQYBBwj/xABDEAACAQMDAQUGAwQGCQUAAAABAgMABBEFEiExBhNBUWEUInGBkaEyscEVI0LRM1Jyk+HwBxZzg5Ky0uLxJCVTVGL/xAAZAQADAQEBAAAAAAAAAAAAAAABAgMABQT/xAAhEQACAgICAwEBAQAAAAAAAAAAAQIRAyESMSJBURNhBP/aAAwDAQACEQMRAD8ACMNNMAo1k9KaE9K9NErAu4weprvc0Z3eTXe79KZIAKsHqad3HqaKCelO2UTWB9x6mkLfFGhK6EomsCMAA8ajMFWBSmbK1ABY7dndUVSWY4AHia1GmaRZ2a95dAT3HkOQnjgDz5HNUglW0AZT+/fhMfwjz+tRSTSYKyTd3u3AJjOOfIZPQDw8K8f+jI74xPVixWrZsmv4EYjMfukDhgfEcfSoG1KE5LSLhs5IBIB3fD/PNZrmdSSlwxBJUFQvPXnJHHTBGaTQsEKd224kYBmAOByTjFeLZ6eJdXy2F9hZlVJOR3idQc/cUqoirpGVEdwSMjgBgPInBz9vOlTRnOOkxXii+0EOnPSmhKLkSo1Wusc8H2UybckbMkZkYDIQHBPpRbJ6VUy6ofaTHHAxjEip3pB24PUjz5z9KWUlHsKTfQVayxXUQlhbI6EEYKnxBHgR5URsqpv5JIJzcQ29xHcYG51gdoZgPByBgcdG6jHQirXS7uLUYd0QKyADfEw95T+o9RxWjkjIzg0O2elR3GoWVnbyLLA8k4IwRJwFIPQDqcjxo3u8HpzVXqgs47lJ7gASxx5VypIIyfXB8frS5nUdBx02ExlZYklQEK67hmuMuASeABk1HpN4L4Trj3omAJHRgRkEUeY/McVSErimLJU6MxFcS6lcLMWeG3YYRFOGZcHkt4dOg9asrBbeymlMcipvCgKpPUDHTx4AqvsbczQxANtjCkKfEjk9Pr/jV1p1nDOG9mPfgZB54z4/h6VyMsrbOtjilFHO+jLsxQ4c494Yz6nOKj71WZm2ju8Bclx4eHX4VaR2qGQpAkRAP8Iyo48T/L61K9rcWxDju3Vxu2bQAB0wMD881GkPzKu3mVXOUYIQM7Pe5Hw+NKrGNIpSUZYy5OdjKAQfhz9qVbQbJpYqg7qrSSMYyepqHuxXbs4pXupjRnxnaCaytrO5uX7+SGNX/o8gdXIA5+5+Fa7VZo7OwnmkOAFx8zwPuawzIddu0s4ysbGQKzMhJiUD08c4+o5qObbSLY9Js0HtYeH2YS+53gDYbIz/AOPzoTV44/Z0itGlgYIQDE5UjOOQQc/LpUWhaXFBcyWxlZ5Ld3Vm8ZAHwM/nROosNJtlvJo++uZHC2kIGS58XwfADz9PSvH1Kj0arZX3WoX9po6Q2SyTFZFjLPK3epKf4VxyQOB7xP2NVnaTVdX1CZNOuoI47xYwZO5bOOOd2BjPTpxU+kwXFo11Pe9JmEgheVSiHrk84LDj4ADBq1AjnvzOkSGWRh30hQ73xxlj5YHAxVXJUSUR3YGwktdOuTO2WMwUDyAUH5fiNavT5LKbVhplw5SeSAywnjBIOMH8/kaqtAt5bN7iK5kXjapJ6swzyeMcrtOfX40FqlrNc9pba4EataRNEGk3DGMsW8emD96u5pYtE1C8my7bSUt7kINzsuVBik3K3XqSPc64xljRFno0VuuxQqRsSxjEfDE8+9knJ+fwxRMVwjsTb3FsAeihefzojbckA97GB4e4f51y5zb6OjFaO7HUBVdeB4qf50+eS4kCgyjAHOQTuPPPX1pm2b/5oz/uz/OmSCSN9s11CpIztKHcflnNJsbQNdWomjAlEbY6AxdPUZPHxpVT6realLrlpp1vKbaCZS/tGz3nIB42k5A48cUqZRlXYvJfDRNHxUeyj2T3elQFMk8V2jlAkkKyK0cih0YFWVhkMD1BHlQsOg6bCQ1paRW8gXarxLjHy+f+cCrTu/SpRHx0rOgGDurI22t3kjyunv7sqPxbvexny560Lq1wzXq3EjZd04byXPQeQovt28ttrttmN2jnt9se0HG5WJb7EVnZ2KShpXUgDIwcj4V4px8meyDuKYal1b3d6IzslZHbdGRypHGcV29ntHvTNY3ttbtF7sZzlc+IZT1HOPy6cRpIILe51CRMGKE7XAwSfCq23ESwpvVHfux3hKjr40qQS+s9aiuJVty0auPedUlLLjA6E849DzU63ns8xhBGB6+n+NZ2Qq4RoVSOaPLI4H2PmDU9jf293llI3DqD+tBxGX9Lx5ozlCcNzRlhrhNlPaXE7J7hEUq/iU4OOv1+VZy7uCJ2AIJovs5aWmo3ssGogNaxw95ICxUZyAOQR5mklFVbHT+Gqt7y1NhHYyauwutgBnZcls8E9ev6kUZoFrFY2HcwXMkwwu5nkLe/jBAz8Kqr3s1oUtgXtrG3gkKs8c9vGFZTgkHI+XFB9j73ubq4sdQn9/d3Y3cbpVO04Hr1+VS1KLcRtp+RZ6i+7tfoxyFISUZP9k0qZrhWLtLorldyqJCwx6UqV9Ib2bEqu0dRTDGPCi5EGAfSowo8hXWTOZQPs8qcdka5dgo8yaJEYz0rL9vHb9nRxxN3chn2ZVuSCv8AjWlKkZRtmd7adp7a6dLG2jjlWJwe9YdXxj3fuKzV7Y39vpr6m2lTNAhBLyptQAkAEgkEjnqBjzr2DRuz2naPCiW1pGJguHmIy7HxJJ5+VHXVpDdW0ttcRK8UqlHUjggjBpeF9j/pWkj5/i1rU7iBrOK2S7D8bDB3h6+AA9aeYdciR0k0W4BkxhvZZARjyrV9mrL/AFT/ANIn7OllLRXCvDFIR+IMA6Z+mPjXq4X0oKCC50z56ttO1u4O210m8d//AMwt+Z4FR6bY3Qu5I+5YXcbYaIEEkfxDjjIr6IZAR0rxixgN/ZarcxkJIl1HKpZsYyXyD8j9qTJ4j425FTqk4s1AV97N+Hdzx58fOr3shZJJ2V1fUJXDSXB7vnqoTn7lvsKNtOy9lr+ntDNOsV9GxaOaNt20E9GHiM59RnihdD7zRzc6HdheSI5oySMnOAyn1zn4VCbTjSLRvlbNNp5WPQIFXAHs+T8SnNSaboKJrLai1y0kmWIUoOrE/cc812ULb6cYkXCRxMFGeg24rE6v2w1O6nntbQpbWylkbujlpQM4JbqAc9B9TXnxpyuiuSlVms1u4t5+1OlQQzRPNCXWRVk/ASOA3qaVYjsKFTWbQbc/vTwf7JrtHJHjSFi21Z61O2oLZTXC3qFoombaB5DPFRaFqVxPFcm9lEjLJtgQqEyuB/FnBJOfKvGotRuo9xt57mICURho5iPAnoPhRlp2i1O2RHgup40ODtOGAyDjrn+q1Xipx6ZN8JdntM15cWtm08lmd4/CgkBJJIA6fHPyrO9t1U+zSvd9xD7RtLmPeoLJGVJPh0+9Y+HXdflhjlSd2UnKpsGMkDHGKtbbtLqoSeO7t0u4ZUCyxtDvUYAHI+ABpnKXsHBdo9C0269r060uuolRcnp8TijME5xzisN2S1adZO4khuk0+NUSFHj4U+OOM9PzrRakBqdsIRJcW7Nx+6bwBBP5fc0/7JIm8WzN9vILVdf0C/Esazrcd3Jz0A95Sfgc/Wrz/WGO0/8ATzI7zRnYzLgAkHGfSsjPos13qEVrB7WqiRsXNwryDpycHGB4cVqDoWnMzF7eVnbklpHyT59ajPO/RaOKHT2R6h22tbO3aUWU0oXGQGUcZxXnWmy91YX8CoWaeaNVGOuN335FbzUOzdkbWVIYHXK4De8Qv14NVXZ/TZrm+Iaxlit7XPdBoiC5YHnOOcY/Kh+nKOw8YxfiXHZzS00qFYsBpmbMsn9Y46fAVW9rrJEnsdSRcyRyBHx1YfiHPpg/X0rUw204mybeXBY4Ow1Ta9pd/qMkFtHBdRxq4JlSIk5PHljABNQjy5WyjqtGT0ntXNq+tmzls4FtpN4VIwd8YweWOefXI8+lY9PPAzs5xXtV9YQaZo95MlqqTLasDNswWO0jPz/WvGWwGbjwP616cdO6RKVsuOwuf2zaBcZMx5x6GlTuw4xrdn/t+foaVSzLyGh0NWyt4meTepU3bSKm3wMTKq/EE5qOLT4TbbRMvurGudhP4YpEz885+VWl3ZT2tzNFch4WNzcXKLIm0mN4tkeOPE548K4dIvjZvHHFJuaNB+MDBFsV8/NsVZ2Kq9BgudJW2jhuSECIA20Nu/CozkegrW9iYbLUxeiFZFihkQqquyjlfIHr7vjWH1HRJ755V79FXcB3jOchd+cfTP1rZ9jp7bQIJbaYLteZmaSOTnbk4BHpk+NBV7NK60bZNMgQkqZ1+E78/epfYY/F5/75/wCdCDXtLOcXJbB6925/So27QaWNwaSQY6Hu259RgetPcSFSC5NKtZCO8RnHk0jH9a5+xdPHAtk+BJ5+9V47RacTgmYBfHYSKbN2j04RlkgnmOeAEAyPixFC4hqZZjSrVFISBV44IyMV2HS7LhzbQlzyTt61Xrr+mtCdyyxMQR3bJyPpkV0a/pohXajnPUFeKycQVIt/YrX/AOvF/wAApjWVnj+ghwPQVXPremldpUFSOm0frQE+r6euVjsoyv4QoMan18ftWcohUZAv+kSewsOy928ccAkciD92AGG4+P3rxIYdmGP4STx6mvau0CWGs9nbvT4kt0lnj2xPIq7UYEEE4z5eteT6npU2l6o1lNJGztbmQNGSQR73HIH9WtFr0OrXY7si4jv43/Dtcnk9ODSpvZ8jL3LoGSB1d0xwwyOKVJNb6KR6NBLcu5JbuwT1wgyajM0nVSHbw7wFl+YyMj0pUqITkMl0bmSSSRWZ1CrDBFtTgYAwSfH186tLHTNXuvflt7BGUe8vft/0n86VKkmwpBg0bU1OVtrX+/Yj/kqq1u4vtNuEh/ZE0p7sNmE7xgk+IHXg12lSwSbA5NFXHrt5NbvLHoN28KElmDdPPwqFO1zAD/2m468Zf/tpUqpxj8ByYQe0d4wDfsK5Ac7QxPien8PxpPqmsW3epLoMmEw3Lge6RkdeT08PKlSrcY/AOT+nLXtDfXk8ELaZJbJNlVlcnAIXjw8wB86t5HvSBLJJbpnJ24JwftSpVOeuikVfYTA94tqsq3EQUA5/cMc8Y/relYXWru4m1679omUyRExBkGAVGf5mlSpsLtsXIqFoEoWzu4yP6QAfDBB/SlSpVWT2LF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04" name="AutoShape 20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EAAIDBQYBBwj/xABDEAACAQMDAQUGAwQGCQUAAAABAgMABBEFEiExBhNBUWEUInGBkaEyscEVI0LRM1Jyk+HwBxZzg5Ky0uLxJCVTVGL/xAAZAQADAQEBAAAAAAAAAAAAAAABAgMABQT/xAAhEQACAgICAwEBAQAAAAAAAAAAAQIRAyESMSJBURNhBP/aAAwDAQACEQMRAD8ACMNNMAo1k9KaE9K9NErAu4weprvc0Z3eTXe79KZIAKsHqad3HqaKCelO2UTWB9x6mkLfFGhK6EomsCMAA8ajMFWBSmbK1ABY7dndUVSWY4AHia1GmaRZ2a95dAT3HkOQnjgDz5HNUglW0AZT+/fhMfwjz+tRSTSYKyTd3u3AJjOOfIZPQDw8K8f+jI74xPVixWrZsmv4EYjMfukDhgfEcfSoG1KE5LSLhs5IBIB3fD/PNZrmdSSlwxBJUFQvPXnJHHTBGaTQsEKd224kYBmAOByTjFeLZ6eJdXy2F9hZlVJOR3idQc/cUqoirpGVEdwSMjgBgPInBz9vOlTRnOOkxXii+0EOnPSmhKLkSo1Wusc8H2UybckbMkZkYDIQHBPpRbJ6VUy6ofaTHHAxjEip3pB24PUjz5z9KWUlHsKTfQVayxXUQlhbI6EEYKnxBHgR5URsqpv5JIJzcQ29xHcYG51gdoZgPByBgcdG6jHQirXS7uLUYd0QKyADfEw95T+o9RxWjkjIzg0O2elR3GoWVnbyLLA8k4IwRJwFIPQDqcjxo3u8HpzVXqgs47lJ7gASxx5VypIIyfXB8frS5nUdBx02ExlZYklQEK67hmuMuASeABk1HpN4L4Trj3omAJHRgRkEUeY/McVSErimLJU6MxFcS6lcLMWeG3YYRFOGZcHkt4dOg9asrBbeymlMcipvCgKpPUDHTx4AqvsbczQxANtjCkKfEjk9Pr/jV1p1nDOG9mPfgZB54z4/h6VyMsrbOtjilFHO+jLsxQ4c494Yz6nOKj71WZm2ju8Bclx4eHX4VaR2qGQpAkRAP8Iyo48T/L61K9rcWxDju3Vxu2bQAB0wMD881GkPzKu3mVXOUYIQM7Pe5Hw+NKrGNIpSUZYy5OdjKAQfhz9qVbQbJpYqg7qrSSMYyepqHuxXbs4pXupjRnxnaCaytrO5uX7+SGNX/o8gdXIA5+5+Fa7VZo7OwnmkOAFx8zwPuawzIddu0s4ysbGQKzMhJiUD08c4+o5qObbSLY9Js0HtYeH2YS+53gDYbIz/AOPzoTV44/Z0itGlgYIQDE5UjOOQQc/LpUWhaXFBcyWxlZ5Ld3Vm8ZAHwM/nROosNJtlvJo++uZHC2kIGS58XwfADz9PSvH1Kj0arZX3WoX9po6Q2SyTFZFjLPK3epKf4VxyQOB7xP2NVnaTVdX1CZNOuoI47xYwZO5bOOOd2BjPTpxU+kwXFo11Pe9JmEgheVSiHrk84LDj4ADBq1AjnvzOkSGWRh30hQ73xxlj5YHAxVXJUSUR3YGwktdOuTO2WMwUDyAUH5fiNavT5LKbVhplw5SeSAywnjBIOMH8/kaqtAt5bN7iK5kXjapJ6swzyeMcrtOfX40FqlrNc9pba4EataRNEGk3DGMsW8emD96u5pYtE1C8my7bSUt7kINzsuVBik3K3XqSPc64xljRFno0VuuxQqRsSxjEfDE8+9knJ+fwxRMVwjsTb3FsAeihefzojbckA97GB4e4f51y5zb6OjFaO7HUBVdeB4qf50+eS4kCgyjAHOQTuPPPX1pm2b/5oz/uz/OmSCSN9s11CpIztKHcflnNJsbQNdWomjAlEbY6AxdPUZPHxpVT6realLrlpp1vKbaCZS/tGz3nIB42k5A48cUqZRlXYvJfDRNHxUeyj2T3elQFMk8V2jlAkkKyK0cih0YFWVhkMD1BHlQsOg6bCQ1paRW8gXarxLjHy+f+cCrTu/SpRHx0rOgGDurI22t3kjyunv7sqPxbvexny560Lq1wzXq3EjZd04byXPQeQovt28ttrttmN2jnt9se0HG5WJb7EVnZ2KShpXUgDIwcj4V4px8meyDuKYal1b3d6IzslZHbdGRypHGcV29ntHvTNY3ttbtF7sZzlc+IZT1HOPy6cRpIILe51CRMGKE7XAwSfCq23ESwpvVHfux3hKjr40qQS+s9aiuJVty0auPedUlLLjA6E849DzU63ns8xhBGB6+n+NZ2Qq4RoVSOaPLI4H2PmDU9jf293llI3DqD+tBxGX9Lx5ozlCcNzRlhrhNlPaXE7J7hEUq/iU4OOv1+VZy7uCJ2AIJovs5aWmo3ssGogNaxw95ICxUZyAOQR5mklFVbHT+Gqt7y1NhHYyauwutgBnZcls8E9ev6kUZoFrFY2HcwXMkwwu5nkLe/jBAz8Kqr3s1oUtgXtrG3gkKs8c9vGFZTgkHI+XFB9j73ubq4sdQn9/d3Y3cbpVO04Hr1+VS1KLcRtp+RZ6i+7tfoxyFISUZP9k0qZrhWLtLorldyqJCwx6UqV9Ib2bEqu0dRTDGPCi5EGAfSowo8hXWTOZQPs8qcdka5dgo8yaJEYz0rL9vHb9nRxxN3chn2ZVuSCv8AjWlKkZRtmd7adp7a6dLG2jjlWJwe9YdXxj3fuKzV7Y39vpr6m2lTNAhBLyptQAkAEgkEjnqBjzr2DRuz2naPCiW1pGJguHmIy7HxJJ5+VHXVpDdW0ttcRK8UqlHUjggjBpeF9j/pWkj5/i1rU7iBrOK2S7D8bDB3h6+AA9aeYdciR0k0W4BkxhvZZARjyrV9mrL/AFT/ANIn7OllLRXCvDFIR+IMA6Z+mPjXq4X0oKCC50z56ttO1u4O210m8d//AMwt+Z4FR6bY3Qu5I+5YXcbYaIEEkfxDjjIr6IZAR0rxixgN/ZarcxkJIl1HKpZsYyXyD8j9qTJ4j425FTqk4s1AV97N+Hdzx58fOr3shZJJ2V1fUJXDSXB7vnqoTn7lvsKNtOy9lr+ntDNOsV9GxaOaNt20E9GHiM59RnihdD7zRzc6HdheSI5oySMnOAyn1zn4VCbTjSLRvlbNNp5WPQIFXAHs+T8SnNSaboKJrLai1y0kmWIUoOrE/cc812ULb6cYkXCRxMFGeg24rE6v2w1O6nntbQpbWylkbujlpQM4JbqAc9B9TXnxpyuiuSlVms1u4t5+1OlQQzRPNCXWRVk/ASOA3qaVYjsKFTWbQbc/vTwf7JrtHJHjSFi21Z61O2oLZTXC3qFoombaB5DPFRaFqVxPFcm9lEjLJtgQqEyuB/FnBJOfKvGotRuo9xt57mICURho5iPAnoPhRlp2i1O2RHgup40ODtOGAyDjrn+q1Xipx6ZN8JdntM15cWtm08lmd4/CgkBJJIA6fHPyrO9t1U+zSvd9xD7RtLmPeoLJGVJPh0+9Y+HXdflhjlSd2UnKpsGMkDHGKtbbtLqoSeO7t0u4ZUCyxtDvUYAHI+ABpnKXsHBdo9C0269r060uuolRcnp8TijME5xzisN2S1adZO4khuk0+NUSFHj4U+OOM9PzrRakBqdsIRJcW7Nx+6bwBBP5fc0/7JIm8WzN9vILVdf0C/Esazrcd3Jz0A95Sfgc/Wrz/WGO0/8ATzI7zRnYzLgAkHGfSsjPos13qEVrB7WqiRsXNwryDpycHGB4cVqDoWnMzF7eVnbklpHyT59ajPO/RaOKHT2R6h22tbO3aUWU0oXGQGUcZxXnWmy91YX8CoWaeaNVGOuN335FbzUOzdkbWVIYHXK4De8Qv14NVXZ/TZrm+Iaxlit7XPdBoiC5YHnOOcY/Kh+nKOw8YxfiXHZzS00qFYsBpmbMsn9Y46fAVW9rrJEnsdSRcyRyBHx1YfiHPpg/X0rUw204mybeXBY4Ow1Ta9pd/qMkFtHBdRxq4JlSIk5PHljABNQjy5WyjqtGT0ntXNq+tmzls4FtpN4VIwd8YweWOefXI8+lY9PPAzs5xXtV9YQaZo95MlqqTLasDNswWO0jPz/WvGWwGbjwP616cdO6RKVsuOwuf2zaBcZMx5x6GlTuw4xrdn/t+foaVSzLyGh0NWyt4meTepU3bSKm3wMTKq/EE5qOLT4TbbRMvurGudhP4YpEz885+VWl3ZT2tzNFch4WNzcXKLIm0mN4tkeOPE548K4dIvjZvHHFJuaNB+MDBFsV8/NsVZ2Kq9BgudJW2jhuSECIA20Nu/CozkegrW9iYbLUxeiFZFihkQqquyjlfIHr7vjWH1HRJ755V79FXcB3jOchd+cfTP1rZ9jp7bQIJbaYLteZmaSOTnbk4BHpk+NBV7NK60bZNMgQkqZ1+E78/epfYY/F5/75/wCdCDXtLOcXJbB6925/So27QaWNwaSQY6Hu259RgetPcSFSC5NKtZCO8RnHk0jH9a5+xdPHAtk+BJ5+9V47RacTgmYBfHYSKbN2j04RlkgnmOeAEAyPixFC4hqZZjSrVFISBV44IyMV2HS7LhzbQlzyTt61Xrr+mtCdyyxMQR3bJyPpkV0a/pohXajnPUFeKycQVIt/YrX/AOvF/wAApjWVnj+ghwPQVXPremldpUFSOm0frQE+r6euVjsoyv4QoMan18ftWcohUZAv+kSewsOy928ccAkciD92AGG4+P3rxIYdmGP4STx6mvau0CWGs9nbvT4kt0lnj2xPIq7UYEEE4z5eteT6npU2l6o1lNJGztbmQNGSQR73HIH9WtFr0OrXY7si4jv43/Dtcnk9ODSpvZ8jL3LoGSB1d0xwwyOKVJNb6KR6NBLcu5JbuwT1wgyajM0nVSHbw7wFl+YyMj0pUqITkMl0bmSSSRWZ1CrDBFtTgYAwSfH186tLHTNXuvflt7BGUe8vft/0n86VKkmwpBg0bU1OVtrX+/Yj/kqq1u4vtNuEh/ZE0p7sNmE7xgk+IHXg12lSwSbA5NFXHrt5NbvLHoN28KElmDdPPwqFO1zAD/2m468Zf/tpUqpxj8ByYQe0d4wDfsK5Ac7QxPien8PxpPqmsW3epLoMmEw3Lge6RkdeT08PKlSrcY/AOT+nLXtDfXk8ELaZJbJNlVlcnAIXjw8wB86t5HvSBLJJbpnJ24JwftSpVOeuikVfYTA94tqsq3EQUA5/cMc8Y/relYXWru4m1679omUyRExBkGAVGf5mlSpsLtsXIqFoEoWzu4yP6QAfDBB/SlSpVWT2LF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406" name="Picture 22" descr="Resultado de imagem para Estátua equestre de Gattam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932040" cy="3573017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5796136" y="177281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 smtClean="0"/>
              <a:t>Donatelo</a:t>
            </a:r>
            <a:endParaRPr lang="pt-BR" sz="3600" dirty="0"/>
          </a:p>
        </p:txBody>
      </p:sp>
      <p:pic>
        <p:nvPicPr>
          <p:cNvPr id="52226" name="Picture 2" descr="Resultado de ima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139952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leonardo tartaruga ni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8359" cy="2996952"/>
          </a:xfrm>
          <a:prstGeom prst="rect">
            <a:avLst/>
          </a:prstGeom>
          <a:noFill/>
        </p:spPr>
      </p:pic>
      <p:pic>
        <p:nvPicPr>
          <p:cNvPr id="17412" name="Picture 4" descr="Resultado de imagem para leonardo da vinci ob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644008" cy="386104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300192" y="17008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Leonardo</a:t>
            </a:r>
            <a:endParaRPr lang="pt-BR" sz="3600" dirty="0"/>
          </a:p>
        </p:txBody>
      </p:sp>
      <p:pic>
        <p:nvPicPr>
          <p:cNvPr id="51202" name="Picture 2" descr="Resultado de imagem para leonardo artis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4427984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084168" y="13407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Rafael</a:t>
            </a:r>
            <a:endParaRPr lang="pt-BR" sz="3600" dirty="0"/>
          </a:p>
        </p:txBody>
      </p:sp>
      <p:pic>
        <p:nvPicPr>
          <p:cNvPr id="10" name="Picture 2" descr="Resultado de imagem para RAFAEL NIN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1" cy="3501007"/>
          </a:xfrm>
          <a:prstGeom prst="rect">
            <a:avLst/>
          </a:prstGeom>
          <a:noFill/>
        </p:spPr>
      </p:pic>
      <p:pic>
        <p:nvPicPr>
          <p:cNvPr id="11" name="Picture 12" descr="Resultado de ima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2" name="Picture 2" descr="Resultado de imagem para rafa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283968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2">
      <a:dk1>
        <a:srgbClr val="002060"/>
      </a:dk1>
      <a:lt1>
        <a:sysClr val="window" lastClr="FFFFFF"/>
      </a:lt1>
      <a:dk2>
        <a:srgbClr val="92D050"/>
      </a:dk2>
      <a:lt2>
        <a:srgbClr val="5DF0F6"/>
      </a:lt2>
      <a:accent1>
        <a:srgbClr val="5DF0F6"/>
      </a:accent1>
      <a:accent2>
        <a:srgbClr val="5DF0F6"/>
      </a:accent2>
      <a:accent3>
        <a:srgbClr val="0BD0D9"/>
      </a:accent3>
      <a:accent4>
        <a:srgbClr val="92D050"/>
      </a:accent4>
      <a:accent5>
        <a:srgbClr val="92D050"/>
      </a:accent5>
      <a:accent6>
        <a:srgbClr val="92D050"/>
      </a:accent6>
      <a:hlink>
        <a:srgbClr val="5DF0F6"/>
      </a:hlink>
      <a:folHlink>
        <a:srgbClr val="5DF0F6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12</Words>
  <Application>Microsoft Office PowerPoint</Application>
  <PresentationFormat>Apresentação na tela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Fluxo</vt:lpstr>
      <vt:lpstr>Artistas italianos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Artistas italianos</dc:title>
  <dc:creator>Aluno CEVV</dc:creator>
  <cp:lastModifiedBy>FSD</cp:lastModifiedBy>
  <cp:revision>8</cp:revision>
  <dcterms:created xsi:type="dcterms:W3CDTF">2017-10-03T10:38:33Z</dcterms:created>
  <dcterms:modified xsi:type="dcterms:W3CDTF">2017-11-28T23:05:38Z</dcterms:modified>
</cp:coreProperties>
</file>